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2774-BF4B-4224-9AC6-72C565765B14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3CAC-92D7-4A62-8A8D-AB8023EFA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974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2774-BF4B-4224-9AC6-72C565765B14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3CAC-92D7-4A62-8A8D-AB8023EFA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436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2774-BF4B-4224-9AC6-72C565765B14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3CAC-92D7-4A62-8A8D-AB8023EFA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032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2774-BF4B-4224-9AC6-72C565765B14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3CAC-92D7-4A62-8A8D-AB8023EFA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873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2774-BF4B-4224-9AC6-72C565765B14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3CAC-92D7-4A62-8A8D-AB8023EFA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796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2774-BF4B-4224-9AC6-72C565765B14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3CAC-92D7-4A62-8A8D-AB8023EFA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50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2774-BF4B-4224-9AC6-72C565765B14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3CAC-92D7-4A62-8A8D-AB8023EFA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586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2774-BF4B-4224-9AC6-72C565765B14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3CAC-92D7-4A62-8A8D-AB8023EFA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749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2774-BF4B-4224-9AC6-72C565765B14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3CAC-92D7-4A62-8A8D-AB8023EFA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207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2774-BF4B-4224-9AC6-72C565765B14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3CAC-92D7-4A62-8A8D-AB8023EFA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152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2774-BF4B-4224-9AC6-72C565765B14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B3CAC-92D7-4A62-8A8D-AB8023EFA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481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82774-BF4B-4224-9AC6-72C565765B14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B3CAC-92D7-4A62-8A8D-AB8023EFA8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Absolutism and Democracy DBQ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20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71500" indent="-571500">
              <a:buAutoNum type="romanUcPeriod"/>
            </a:pPr>
            <a:r>
              <a:rPr lang="en-US" dirty="0" smtClean="0"/>
              <a:t>Introduction</a:t>
            </a:r>
          </a:p>
          <a:p>
            <a:pPr marL="971550" lvl="1" indent="-571500">
              <a:buAutoNum type="romanUcPeriod"/>
            </a:pPr>
            <a:r>
              <a:rPr lang="en-US" dirty="0" smtClean="0"/>
              <a:t>Attention grabber</a:t>
            </a:r>
          </a:p>
          <a:p>
            <a:pPr marL="971550" lvl="1" indent="-571500">
              <a:buAutoNum type="romanUcPeriod"/>
            </a:pPr>
            <a:r>
              <a:rPr lang="en-US" dirty="0" smtClean="0"/>
              <a:t>Background Information</a:t>
            </a:r>
          </a:p>
          <a:p>
            <a:pPr marL="971550" lvl="1" indent="-571500">
              <a:buAutoNum type="romanUcPeriod"/>
            </a:pPr>
            <a:r>
              <a:rPr lang="en-US" dirty="0" smtClean="0"/>
              <a:t>Thesis</a:t>
            </a:r>
          </a:p>
          <a:p>
            <a:pPr marL="571500" indent="-571500">
              <a:buAutoNum type="romanUcPeriod"/>
            </a:pPr>
            <a:r>
              <a:rPr lang="en-US" dirty="0" smtClean="0"/>
              <a:t>Body Paragraph One</a:t>
            </a:r>
          </a:p>
          <a:p>
            <a:pPr marL="971550" lvl="1" indent="-571500">
              <a:buAutoNum type="romanUcPeriod"/>
            </a:pPr>
            <a:r>
              <a:rPr lang="en-US" dirty="0" smtClean="0"/>
              <a:t>Topic Sentence</a:t>
            </a:r>
          </a:p>
          <a:p>
            <a:pPr marL="971550" lvl="1" indent="-571500">
              <a:buAutoNum type="romanUcPeriod"/>
            </a:pPr>
            <a:r>
              <a:rPr lang="en-US" dirty="0" smtClean="0"/>
              <a:t>Documents?</a:t>
            </a:r>
          </a:p>
          <a:p>
            <a:pPr marL="571500" indent="-571500">
              <a:buAutoNum type="romanUcPeriod"/>
            </a:pPr>
            <a:r>
              <a:rPr lang="en-US" dirty="0" smtClean="0"/>
              <a:t>Body Paragraph Two</a:t>
            </a:r>
          </a:p>
          <a:p>
            <a:pPr marL="971550" lvl="1" indent="-571500">
              <a:buAutoNum type="romanUcPeriod"/>
            </a:pPr>
            <a:r>
              <a:rPr lang="en-US" dirty="0" smtClean="0"/>
              <a:t>Topic Sentence</a:t>
            </a:r>
          </a:p>
          <a:p>
            <a:pPr marL="971550" lvl="1" indent="-571500">
              <a:buAutoNum type="romanUcPeriod"/>
            </a:pPr>
            <a:r>
              <a:rPr lang="en-US" dirty="0" smtClean="0"/>
              <a:t>Documents? </a:t>
            </a:r>
          </a:p>
          <a:p>
            <a:pPr marL="571500" indent="-571500">
              <a:buAutoNum type="romanUcPeriod"/>
            </a:pPr>
            <a:r>
              <a:rPr lang="en-US" dirty="0" smtClean="0"/>
              <a:t>Body Paragraph Three</a:t>
            </a:r>
          </a:p>
          <a:p>
            <a:pPr marL="971550" lvl="1" indent="-571500">
              <a:buAutoNum type="romanUcPeriod"/>
            </a:pPr>
            <a:r>
              <a:rPr lang="en-US" dirty="0" smtClean="0"/>
              <a:t>Topic Sentence</a:t>
            </a:r>
          </a:p>
          <a:p>
            <a:pPr marL="971550" lvl="1" indent="-571500">
              <a:buAutoNum type="romanUcPeriod"/>
            </a:pPr>
            <a:r>
              <a:rPr lang="en-US" dirty="0" smtClean="0"/>
              <a:t>Documents?</a:t>
            </a:r>
          </a:p>
          <a:p>
            <a:pPr marL="571500" indent="-571500">
              <a:buAutoNum type="romanUcPeriod"/>
            </a:pPr>
            <a:r>
              <a:rPr lang="en-US" dirty="0" smtClean="0"/>
              <a:t>Conclusion</a:t>
            </a:r>
          </a:p>
          <a:p>
            <a:pPr marL="971550" lvl="1" indent="-571500">
              <a:buAutoNum type="romanUcPeriod"/>
            </a:pPr>
            <a:r>
              <a:rPr lang="en-US" dirty="0" smtClean="0"/>
              <a:t>Restate thesis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39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 1 (Machiavelli)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Question: </a:t>
            </a:r>
            <a:r>
              <a:rPr lang="en-US" dirty="0"/>
              <a:t>According to Machiavelli, what type of ruler must the prince be? Why is it necessary for him to rule in this manner</a:t>
            </a:r>
            <a:r>
              <a:rPr lang="en-US" dirty="0" smtClean="0"/>
              <a:t>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Answer: Rulers need to be strict and to be feared because people in general are untrustworthy.  People should fear rather than love their ruler in order to maintain control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48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 2 (King James 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Question: </a:t>
            </a:r>
            <a:r>
              <a:rPr lang="en-US" dirty="0"/>
              <a:t>What type of government does King James describe? Why does he believe it should be organized in this way</a:t>
            </a:r>
            <a:r>
              <a:rPr lang="en-US" dirty="0" smtClean="0"/>
              <a:t>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Answer: Absolute Monarchy.  King James I believes in the divine right to rule of kings.  He feels he is God’s representative on Earth, and there are no limitations to his power.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702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 3 (King Louis XIV)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Question: What </a:t>
            </a:r>
            <a:r>
              <a:rPr lang="en-US" dirty="0"/>
              <a:t>type of government does King Louis describe? Why does he recommend this type of government</a:t>
            </a:r>
            <a:r>
              <a:rPr lang="en-US" dirty="0" smtClean="0"/>
              <a:t>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Answer: Absolute Monarchy. He recommends this because it is easier for 1 person to rule and make decisions. It is in the best interest of the state for the king to have all the power.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630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 4 (Voltaire)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Question: </a:t>
            </a:r>
            <a:r>
              <a:rPr lang="en-US" dirty="0"/>
              <a:t>What type of government does Voltaire recommend? What specific freedom does he feel is essential</a:t>
            </a:r>
            <a:r>
              <a:rPr lang="en-US" dirty="0" smtClean="0"/>
              <a:t>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Answer: Democracy.  Freedom of Speech is essential.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838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 5 (Locke)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Question: </a:t>
            </a:r>
            <a:r>
              <a:rPr lang="en-US" dirty="0"/>
              <a:t>Why is government established, according to Locke? What type of government does Locke describe? Under what circumstances can the people revolt?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Answer: Governments are established to protect people’s natural rights(life, liberty, property).  He describes a Democracy. People can revolt if the government is taking away/not protecting their natural rights.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207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 6 (Montesquieu)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Question: </a:t>
            </a:r>
            <a:r>
              <a:rPr lang="en-US" dirty="0"/>
              <a:t>What type of government does Montesquieu describe? Why does he believe it should be organized in this way?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Answer: Democracy.  He stresses the importance of dividing power so that no one branch or person has all the power(absolute monarchy).  He created the idea of “checks and balances” and branches of government.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443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/>
              <a:t>What form of government was most effective—democracy or absolutism—for the seventeenth and eighteenth centuries in Europe?</a:t>
            </a:r>
            <a:endParaRPr lang="en-US" dirty="0"/>
          </a:p>
          <a:p>
            <a:pPr lvl="1"/>
            <a:r>
              <a:rPr lang="en-US" dirty="0" smtClean="0"/>
              <a:t>Must use at least 3 documents</a:t>
            </a:r>
          </a:p>
          <a:p>
            <a:pPr lvl="1"/>
            <a:r>
              <a:rPr lang="en-US" dirty="0" smtClean="0"/>
              <a:t>Paragraph form</a:t>
            </a:r>
          </a:p>
          <a:p>
            <a:pPr lvl="1"/>
            <a:r>
              <a:rPr lang="en-US" dirty="0" smtClean="0"/>
              <a:t>You may incorporate outside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032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Thesis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argument/answer to the question</a:t>
            </a:r>
          </a:p>
          <a:p>
            <a:r>
              <a:rPr lang="en-US" dirty="0" smtClean="0"/>
              <a:t>Must be clear, concise, and well written</a:t>
            </a:r>
          </a:p>
          <a:p>
            <a:r>
              <a:rPr lang="en-US" dirty="0" smtClean="0"/>
              <a:t>Write your thesis now-be prepared to share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45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outure">
      <a:dk1>
        <a:sysClr val="windowText" lastClr="000000"/>
      </a:dk1>
      <a:lt1>
        <a:sysClr val="window" lastClr="FFFFFF"/>
      </a:lt1>
      <a:dk2>
        <a:srgbClr val="37302A"/>
      </a:dk2>
      <a:lt2>
        <a:srgbClr val="D0CCB9"/>
      </a:lt2>
      <a:accent1>
        <a:srgbClr val="9E8E5C"/>
      </a:accent1>
      <a:accent2>
        <a:srgbClr val="A09781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931</TotalTime>
  <Words>452</Words>
  <Application>Microsoft Office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Absolutism and Democracy DBQ</vt:lpstr>
      <vt:lpstr>Document 1 (Machiavelli)</vt:lpstr>
      <vt:lpstr>Document 2 (King James I)</vt:lpstr>
      <vt:lpstr>Document 3 (King Louis XIV)</vt:lpstr>
      <vt:lpstr>Document 4 (Voltaire)</vt:lpstr>
      <vt:lpstr>Document 5 (Locke)</vt:lpstr>
      <vt:lpstr>Document 6 (Montesquieu)</vt:lpstr>
      <vt:lpstr>Final Question</vt:lpstr>
      <vt:lpstr>Thesis Writing</vt:lpstr>
      <vt:lpstr>Outline Writing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Absolutism and Democracy DBQ</dc:title>
  <dc:creator>eparas</dc:creator>
  <cp:lastModifiedBy>eparas</cp:lastModifiedBy>
  <cp:revision>11</cp:revision>
  <dcterms:created xsi:type="dcterms:W3CDTF">2014-10-20T12:21:11Z</dcterms:created>
  <dcterms:modified xsi:type="dcterms:W3CDTF">2015-10-15T12:50:37Z</dcterms:modified>
</cp:coreProperties>
</file>